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57" r:id="rId5"/>
    <p:sldId id="260" r:id="rId6"/>
    <p:sldId id="267" r:id="rId7"/>
    <p:sldId id="261" r:id="rId8"/>
    <p:sldId id="268" r:id="rId9"/>
    <p:sldId id="269" r:id="rId10"/>
    <p:sldId id="262" r:id="rId11"/>
    <p:sldId id="271" r:id="rId12"/>
    <p:sldId id="272" r:id="rId13"/>
    <p:sldId id="263" r:id="rId14"/>
    <p:sldId id="273" r:id="rId15"/>
    <p:sldId id="264" r:id="rId16"/>
    <p:sldId id="275" r:id="rId17"/>
    <p:sldId id="265" r:id="rId18"/>
    <p:sldId id="279" r:id="rId19"/>
    <p:sldId id="278" r:id="rId20"/>
    <p:sldId id="281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06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FD0818-DA8B-4DD2-A313-C45EA4FD4875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211322-48BE-444F-B9B0-F82F39B2DD1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8421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https://unsplash.com/photos/silhouette-of-people-standing-on-hill-pYWuOMhtc6k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0427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https://unsplash.com/photos/selective-focus-photo-of-brown-and-blue-hourglass-on-stones-BXOXnQ26B7o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189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https://unsplash.com/photos/a-stage-with-a-red-curtain-and-some-lights-J8vKNwOVGJ8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050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https://unsplash.com/photos/businesswoman-proficiently-present-work-project-receive-celebrations-from-team-corporate-business-team-collaboration-concept-ALkUMC3O9nA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36198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https://unsplash.com/photos/an-ambulance-driving-down-a-street-next-to-a-building-EmXM5kcN3lw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6197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https://unsplash.com/photos/a-woman-laying-in-a-hospital-bed-with-an-iv-in-her-hand-GwgFPDXiSIs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07410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https://unsplash.com/photos/concept-art-of-way-road-hope-and-success-surreal-street-on-the-sea-mystery-landscape-conceptual-3d-illustration-painting-p0bD1QalfZ4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5999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https://unsplash.com/photos/photo-of-three-butterflies-pollinating-on-purple-petaled-flowers-Kol2ib6ehQE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5668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https://unsplash.com/photos/road-and-lampposts-during-day-nah6xnY-IRA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1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https://unsplash.com/photos/woman-singing-at-stage-YirHYHAI2l4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3540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https://unsplash.com/photos/people-gathering-on-a-concert-during-night-time-TKcJXer_2fU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9237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https://unsplash.com/photos/photography-of-school-room-hes6nUC1MVc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99048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https://unsplash.com/photos/man-on-grass-field-looking-at-sky-JrZ1yE1PjQ0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1131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https://unsplash.com/photos/several-unsuccessful-attempts-at-a-red-arrow-that-missed-the-target-on-a-light-red-background-failure-in-attempts-to-achieve-goals-3d-render-illustration-pz_2DFD9ywY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7313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https://unsplash.com/photos/teamwork-word-on-business-working-table-business-teamwork-concept-2z95Nue9QNs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9771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https://unsplash.com/photos/woman-sitting-leaning-forehead-on-knee-VIO0tyzXL4U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2187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https://unsplash.com/photos/woman-singing--Gx7tuwO8_U</a:t>
            </a:r>
            <a:br>
              <a:rPr lang="en-US" altLang="zh-TW" dirty="0"/>
            </a:br>
            <a:r>
              <a:rPr lang="en-US" altLang="zh-TW" dirty="0"/>
              <a:t>https://unsplash.com/photos/woman-in-gray-long-sleeve-shirt-sitting-on-brown-wooden-chair-9USYbfMD250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2931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https://unsplash.com/photos/a-neon-sign-that-says-dont-cut-on-a-brick-wall-zFHanBK18n4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601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https://unsplash.com/photos/an-overhead-view-of-a-soccer-goal-on-a-soccer-field-QjnjCLTM4eU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9123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https://unsplash.com/photos/person-holding-clapperboard-Hn3S90f6aak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11322-48BE-444F-B9B0-F82F39B2DD1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3675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2A2649-CE39-4B11-4E6F-6EE090341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021369-1E16-12D1-5B6F-D932C6707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7955A5-5B74-9500-998B-4A61302E8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883AE5-9BD5-7437-AB4B-056C012C3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67C7CB-EC00-23D1-946C-25D386C40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3055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CE07A0-3AA1-7E19-3023-76C1A5A2F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862326-C7FF-7F35-7B8E-7AF1CFEB1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2AED2E-45E4-CD3A-0A88-A16327F05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1F7701-D714-5345-04FA-F95DA43C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FEA686-09A4-8826-E5DB-A9512FC9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7825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84D9E3F-127B-CE05-C206-CC04DF7CB5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8A3FA0C-2CD3-076A-8E12-DC0C3DE60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F4A48E3-2528-B350-3BFB-973245C86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22A9D1-C3AD-8F48-64EF-F53232028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87B4EF-34B4-626F-6562-B9DEDE6F1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151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93F3D0-F9A2-F111-858E-E3F04689C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6B8471-7DC5-CBBE-8800-10927321D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1015A8-9940-3950-6139-77CC539FC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C5D10B-82B6-DA8E-2F5F-8BB4E009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64299D-DB10-F7B7-7409-6B60B224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8291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FBE7E8-8A60-61A0-4252-69CC51F7A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EFB1345-4413-66B8-3F4E-4F204ED8D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822C45-8B43-EFA0-2563-E1BE917BD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82C7D7-9DF4-9F0F-934C-8ABABF77A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16B92F-861B-84FC-415C-B8BE4C1C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012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14278B-8210-9C64-CEC4-3E54F7034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D92E84-8F8D-9D2F-D89F-76B0518ACE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BBD50C6-7DCE-FBFF-AE8D-FAF6DE4FF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9742633-3C60-3A99-FE71-8330827F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6A46CE8-9F49-446B-2820-CD0557B2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13B76D-F35D-8DED-E1DF-585773A89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709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6CF1F4-4CEE-DA74-D917-DC254D9A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6DD4FD-9F12-AE1B-39DD-A6835A732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97FC7A4-BBFF-5B90-52C1-697FAC5E4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4BD2E8F-0E7A-1686-DF82-72BC455A47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4746AE5-9976-EF5D-FC3C-A41C54B6D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939EE4-BD86-5CB7-2D93-5DCF43618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5E3C9B4-C7CD-97C7-CA88-20CA853B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16067F-79EA-CB57-8454-C80A8F93E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06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9ED1CF-90FB-BEBE-5171-70232FBBB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7039E2-2D46-1A1A-83AC-0E1296A1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C088840-4350-8CBD-402B-0A2CC20D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7788F96-C789-E883-0108-BEC0AAFE0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1880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CD5EF2A-757B-90FD-918E-32EB7158C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694B857-D6C2-1E52-EA5F-5BEB8C2CE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E25B42-DCF2-DE5A-ACE0-6A5AFF8E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6021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C7B4C1-E43E-F120-9D86-C1A16FC82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95C3E7-AEAB-B2CF-6745-2BE2B98C0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4F8F49-9453-8474-44D4-FC28BA8B9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DEA0E2E-C1B0-5819-F188-2E1EA4C4E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B4D15D3-0E5F-338F-D48F-21F01AC6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38EDCFE-57AF-C2DA-AC77-E5AC7CD96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5611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0B0AD4-2587-FF1C-DD0E-45DEE9A4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98E785B-D203-3076-C097-28CEBCE5C7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35A185C-014E-FAA5-32E9-84EE40335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F6BC80F-1D06-5944-8B50-F1269311F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D6DA25-39EF-4566-5063-86F4F4E1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9798B7-2C85-587C-142C-5DB6CC480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469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7B8FCD4-13E6-AE96-F81A-686AD7380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67E335-AB55-7B0E-CD5C-819C4BC8A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CD955C-771F-3A45-6E12-46787B1A9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FF0CD-5073-4109-9AAD-A4246C2D6C0E}" type="datetimeFigureOut">
              <a:rPr lang="zh-TW" altLang="en-US" smtClean="0"/>
              <a:t>2024/10/18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1327FCF-01D4-ED4E-AD85-5A6F46E13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A4AB1-488B-9819-9815-AFC442A47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F974D3-6B90-40B3-B6F2-1C877E8EDA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19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65D3E8A-2AA8-310E-F140-3B3541CF0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307" y="-822018"/>
            <a:ext cx="12226307" cy="812728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0" y="1987826"/>
            <a:ext cx="4800600" cy="2862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校園故事</a:t>
            </a:r>
            <a:b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33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b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110590033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陳庠蓁</a:t>
            </a:r>
          </a:p>
        </p:txBody>
      </p:sp>
    </p:spTree>
    <p:extLst>
      <p:ext uri="{BB962C8B-B14F-4D97-AF65-F5344CB8AC3E}">
        <p14:creationId xmlns:p14="http://schemas.microsoft.com/office/powerpoint/2010/main" val="2401113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2D3E6F6-AE45-04F4-1D2A-498A66DB9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02861"/>
            <a:ext cx="12192000" cy="812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 </a:t>
            </a:r>
          </a:p>
        </p:txBody>
      </p:sp>
    </p:spTree>
    <p:extLst>
      <p:ext uri="{BB962C8B-B14F-4D97-AF65-F5344CB8AC3E}">
        <p14:creationId xmlns:p14="http://schemas.microsoft.com/office/powerpoint/2010/main" val="2414351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2710129-3C04-ABB6-F382-E2540DCB1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10222" cy="814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14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B8CF2C3-5E28-2D73-BC1B-7786FF95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888"/>
          <a:stretch/>
        </p:blipFill>
        <p:spPr>
          <a:xfrm>
            <a:off x="0" y="0"/>
            <a:ext cx="12192000" cy="757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987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C33BD8A-E17B-DCA2-CCA6-B4D9FA25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 </a:t>
            </a:r>
          </a:p>
        </p:txBody>
      </p:sp>
    </p:spTree>
    <p:extLst>
      <p:ext uri="{BB962C8B-B14F-4D97-AF65-F5344CB8AC3E}">
        <p14:creationId xmlns:p14="http://schemas.microsoft.com/office/powerpoint/2010/main" val="252573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06EEDA8-FFB2-25CB-6CE8-470064083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811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548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36888D9C-FFF0-8233-5A2F-C7B2289E0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917" y="0"/>
            <a:ext cx="12411834" cy="685799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轉彎 </a:t>
            </a:r>
          </a:p>
        </p:txBody>
      </p:sp>
    </p:spTree>
    <p:extLst>
      <p:ext uri="{BB962C8B-B14F-4D97-AF65-F5344CB8AC3E}">
        <p14:creationId xmlns:p14="http://schemas.microsoft.com/office/powerpoint/2010/main" val="1225269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2330ACD-C25D-33A9-ACB7-FBFD2EB322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-180"/>
          <a:stretch/>
        </p:blipFill>
        <p:spPr>
          <a:xfrm rot="16200000" flipH="1">
            <a:off x="2070308" y="-2464121"/>
            <a:ext cx="8124273" cy="1226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72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53B5ECB-908C-0C5A-B837-394FA3C61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9066"/>
            <a:ext cx="12191999" cy="807308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 </a:t>
            </a:r>
          </a:p>
        </p:txBody>
      </p:sp>
    </p:spTree>
    <p:extLst>
      <p:ext uri="{BB962C8B-B14F-4D97-AF65-F5344CB8AC3E}">
        <p14:creationId xmlns:p14="http://schemas.microsoft.com/office/powerpoint/2010/main" val="739985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ADA2837-F78F-C37E-33C4-0FB318E49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34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2A745D2-20DE-E71F-3238-951B83763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" y="0"/>
            <a:ext cx="12182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85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F0578E1-1CC8-AE69-5337-F09B97F6D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54437"/>
            <a:ext cx="12192001" cy="811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23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571895A-6F06-F8E1-2AFF-ACD3612B8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7261"/>
            <a:ext cx="12208565" cy="813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21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0DA6A76-C69B-00D4-6A5D-287978E96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85191"/>
            <a:ext cx="12210903" cy="77724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 </a:t>
            </a:r>
          </a:p>
        </p:txBody>
      </p:sp>
    </p:spTree>
    <p:extLst>
      <p:ext uri="{BB962C8B-B14F-4D97-AF65-F5344CB8AC3E}">
        <p14:creationId xmlns:p14="http://schemas.microsoft.com/office/powerpoint/2010/main" val="3368616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97A7245-F48D-AF94-9432-1273FF654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47374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34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03F8773-35B8-361D-6A9B-3691F45C30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3936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 </a:t>
            </a:r>
          </a:p>
        </p:txBody>
      </p:sp>
    </p:spTree>
    <p:extLst>
      <p:ext uri="{BB962C8B-B14F-4D97-AF65-F5344CB8AC3E}">
        <p14:creationId xmlns:p14="http://schemas.microsoft.com/office/powerpoint/2010/main" val="306779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FBD77C8-C1F4-83AF-E34F-48C0E0C77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1193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EFF4F81-E46C-9E57-48C3-8849C3796A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017"/>
          <a:stretch/>
        </p:blipFill>
        <p:spPr>
          <a:xfrm>
            <a:off x="4571193" y="0"/>
            <a:ext cx="76208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55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2544EB2-B0EE-86BF-2BED-C848E812A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81000"/>
            <a:ext cx="14120191" cy="7620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/>
        </p:nvSpPr>
        <p:spPr>
          <a:xfrm>
            <a:off x="1063486" y="2766218"/>
            <a:ext cx="3737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 </a:t>
            </a:r>
          </a:p>
        </p:txBody>
      </p:sp>
    </p:spTree>
    <p:extLst>
      <p:ext uri="{BB962C8B-B14F-4D97-AF65-F5344CB8AC3E}">
        <p14:creationId xmlns:p14="http://schemas.microsoft.com/office/powerpoint/2010/main" val="289906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05C3FD4-7C34-63FC-2D81-B3943730F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910"/>
            <a:ext cx="12191999" cy="686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23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191546D-F386-E8EA-CCE8-688FF4A80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553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251</Words>
  <Application>Microsoft Office PowerPoint</Application>
  <PresentationFormat>寬螢幕</PresentationFormat>
  <Paragraphs>48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庠蓁 陳</dc:creator>
  <cp:lastModifiedBy>庠蓁 陳</cp:lastModifiedBy>
  <cp:revision>7</cp:revision>
  <dcterms:created xsi:type="dcterms:W3CDTF">2024-10-15T09:21:59Z</dcterms:created>
  <dcterms:modified xsi:type="dcterms:W3CDTF">2024-10-18T11:45:48Z</dcterms:modified>
</cp:coreProperties>
</file>

<file path=docProps/thumbnail.jpeg>
</file>